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2792-A707-0363-79DA-96304D0B9537}" v="7" dt="2023-11-16T18:05:17.541"/>
    <p1510:client id="{13C064E9-6F0E-0199-F54B-E68F77FDE4E1}" v="1" dt="2023-11-29T14:27:12.551"/>
    <p1510:client id="{1C0681F9-15D2-A1AC-3FA4-F075FDF0D909}" v="55" dt="2023-11-16T16:07:39.009"/>
    <p1510:client id="{26F459D4-DFC5-C999-7DC5-6C8AE7C3DB78}" v="281" dt="2023-11-16T15:58:41.885"/>
    <p1510:client id="{43C95AC4-9396-9A7C-2C98-B7B682B70B8C}" v="8" dt="2023-11-29T14:30:28.570"/>
    <p1510:client id="{902457DE-3923-FDAE-9778-F35EEF5703C5}" v="333" dt="2023-11-16T16:10:07.156"/>
    <p1510:client id="{AF0BC981-740F-A697-8651-CE0BD5E00BB7}" v="74" dt="2023-11-29T14:34:40.534"/>
    <p1510:client id="{B260257E-FF1F-A9BC-8066-265A6BEA0B3F}" v="6" dt="2023-11-29T14:17:47.651"/>
    <p1510:client id="{C3560E76-52A9-5ADF-0779-EC3707465E2C}" v="27" dt="2023-11-29T14:24:02.619"/>
    <p1510:client id="{D27A5946-015F-A1EB-0299-48F9CBD94029}" v="57" dt="2023-11-16T15:27:06.862"/>
    <p1510:client id="{FB96471F-A760-4257-9A30-8ABC4010D7DB}" v="1" dt="2023-11-16T15:22:41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A13C77B-70EC-427E-91BC-F24E456C44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F03710-4D21-4187-AF6A-CD406EC8A5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42C34-3ADE-4FD4-9C00-531CE095E69B}" type="datetimeFigureOut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2E1D92-BF6C-48F2-B7D3-811E81939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63B743-1197-4765-A3A6-7FD28E7E03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3AD3-42F6-4CDF-8BC5-4B95290752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343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32EAB-D150-4754-B6B6-D45B2A209BBC}" type="datetimeFigureOut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A8F9B-0A3B-447F-9BEC-7A5FC4ECC70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627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A8F9B-0A3B-447F-9BEC-7A5FC4ECC70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87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3679892-51BE-4C79-9032-7473C572FBCD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25EA1-F648-4049-AD9A-F25DAA183EE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4F516-20E2-4381-9952-C3E5172FC12A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DBEC5-D859-4363-9A3D-D04ACDBBDBC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193AE0-C308-4E6C-A5C9-9E436665994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6A01D-C322-4A99-A9B8-CB9EAAF3F79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ADA64-BBA0-4B2E-B92A-F51B837322EC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8752D6-1556-45C7-86E8-B146907A0AF6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8F7CEA-13C7-4FEA-8C1A-0A538319759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097B57-B72F-420B-A8B3-006069A971F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B8A8E5-B735-43D5-B8A8-F9364991DBAE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C64DD1-C385-4F10-9CD2-DD93C702F068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1227E5-EAF8-4A16-84BD-E3150A48D32B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4A2405-EADC-49A9-A212-B14F59A595D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23801C-93E6-4BBB-A3C6-DF8FA5AF99A7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A167B-534C-4C9B-B1D3-207F6508C18C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9DEB8-87A0-494F-8121-A23D0AA457E9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434DCA-7D87-482A-B826-DA8947791FB1}" type="datetime1">
              <a:rPr lang="es-ES" noProof="0" smtClean="0"/>
              <a:t>29/11/2023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24416" y="1475134"/>
            <a:ext cx="7153495" cy="1634995"/>
          </a:xfrm>
        </p:spPr>
        <p:txBody>
          <a:bodyPr rtlCol="0">
            <a:normAutofit/>
          </a:bodyPr>
          <a:lstStyle/>
          <a:p>
            <a:pPr algn="ctr"/>
            <a:r>
              <a:rPr lang="es-ES" sz="5400">
                <a:solidFill>
                  <a:srgbClr val="FFFFFF"/>
                </a:solidFill>
              </a:rPr>
              <a:t>LABORATORIO I:</a:t>
            </a:r>
            <a:br>
              <a:rPr lang="es-ES" sz="5400"/>
            </a:br>
            <a:r>
              <a:rPr lang="es-ES" sz="5400">
                <a:solidFill>
                  <a:srgbClr val="FFFFFF"/>
                </a:solidFill>
              </a:rPr>
              <a:t>prototipo ROBÓTICO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23410" y="3773517"/>
            <a:ext cx="7136760" cy="1204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ES" sz="1800">
                <a:solidFill>
                  <a:srgbClr val="FFFFFF"/>
                </a:solidFill>
              </a:rPr>
              <a:t>Integrantes: Santiago </a:t>
            </a:r>
            <a:r>
              <a:rPr lang="es-ES" sz="1800" err="1">
                <a:solidFill>
                  <a:srgbClr val="FFFFFF"/>
                </a:solidFill>
              </a:rPr>
              <a:t>intili</a:t>
            </a:r>
            <a:r>
              <a:rPr lang="es-ES" sz="1800">
                <a:solidFill>
                  <a:srgbClr val="FFFFFF"/>
                </a:solidFill>
              </a:rPr>
              <a:t>, Juan cruz </a:t>
            </a:r>
            <a:r>
              <a:rPr lang="es-ES" sz="1800" err="1">
                <a:solidFill>
                  <a:srgbClr val="FFFFFF"/>
                </a:solidFill>
              </a:rPr>
              <a:t>iriarte</a:t>
            </a:r>
            <a:r>
              <a:rPr lang="es-ES" sz="1800">
                <a:solidFill>
                  <a:srgbClr val="FFFFFF"/>
                </a:solidFill>
              </a:rPr>
              <a:t>, Santiago </a:t>
            </a:r>
            <a:r>
              <a:rPr lang="es-ES" sz="1800" err="1">
                <a:solidFill>
                  <a:srgbClr val="FFFFFF"/>
                </a:solidFill>
              </a:rPr>
              <a:t>purro</a:t>
            </a:r>
            <a:r>
              <a:rPr lang="es-ES" sz="1800">
                <a:solidFill>
                  <a:srgbClr val="FFFFFF"/>
                </a:solidFill>
              </a:rPr>
              <a:t>, </a:t>
            </a:r>
            <a:r>
              <a:rPr lang="es-ES" sz="1800" err="1">
                <a:solidFill>
                  <a:srgbClr val="FFFFFF"/>
                </a:solidFill>
              </a:rPr>
              <a:t>álvaro</a:t>
            </a:r>
            <a:r>
              <a:rPr lang="es-ES" sz="1800">
                <a:solidFill>
                  <a:srgbClr val="FFFFFF"/>
                </a:solidFill>
              </a:rPr>
              <a:t> MIHOCEVICH, </a:t>
            </a:r>
            <a:r>
              <a:rPr lang="es-ES" sz="1800" err="1">
                <a:solidFill>
                  <a:srgbClr val="FFFFFF"/>
                </a:solidFill>
              </a:rPr>
              <a:t>matías</a:t>
            </a:r>
            <a:r>
              <a:rPr lang="es-ES" sz="1800">
                <a:solidFill>
                  <a:srgbClr val="FFFFFF"/>
                </a:solidFill>
              </a:rPr>
              <a:t> </a:t>
            </a:r>
            <a:r>
              <a:rPr lang="es-ES" sz="1800" err="1">
                <a:solidFill>
                  <a:srgbClr val="FFFFFF"/>
                </a:solidFill>
              </a:rPr>
              <a:t>saieva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1" name="Rectangle 200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2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Imagen que contiene tabla, interior, monitor, computadora&#10;&#10;Descripción generada automáticamente">
            <a:extLst>
              <a:ext uri="{FF2B5EF4-FFF2-40B4-BE49-F238E27FC236}">
                <a16:creationId xmlns:a16="http://schemas.microsoft.com/office/drawing/2014/main" id="{3DE79B67-897F-6A9C-2362-54136342A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6901" b="1690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5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7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8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9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0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1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2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3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4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5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6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7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3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4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5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6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CDA444-DBFF-B42A-2EF9-A72A101C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Idea principal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706508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oup 78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15E5F34B-1B0D-A04D-1A86-14DC3F46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Primeros PASOS</a:t>
            </a:r>
          </a:p>
        </p:txBody>
      </p:sp>
      <p:sp>
        <p:nvSpPr>
          <p:cNvPr id="169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8413180B-C321-8EAA-913C-C4DDC36B7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5" r="24298" b="-3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207EF9AA-4CB0-56D3-8EA8-5CE590816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141" y="1324190"/>
            <a:ext cx="6223940" cy="24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34ABC-8A24-FB38-DE95-5E0FD25A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13" y="237518"/>
            <a:ext cx="9905998" cy="1478570"/>
          </a:xfrm>
        </p:spPr>
        <p:txBody>
          <a:bodyPr>
            <a:normAutofit/>
          </a:bodyPr>
          <a:lstStyle/>
          <a:p>
            <a:r>
              <a:rPr lang="es-ES" sz="4000" b="1" dirty="0"/>
              <a:t>Materiales</a:t>
            </a:r>
          </a:p>
        </p:txBody>
      </p:sp>
      <p:pic>
        <p:nvPicPr>
          <p:cNvPr id="4" name="Imagen 3" descr="Módulo Relé SONGLE 5Vdc.">
            <a:extLst>
              <a:ext uri="{FF2B5EF4-FFF2-40B4-BE49-F238E27FC236}">
                <a16:creationId xmlns:a16="http://schemas.microsoft.com/office/drawing/2014/main" id="{A44893E9-69B9-1781-4557-FEDD9FDA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88" y="1391490"/>
            <a:ext cx="1642535" cy="1642535"/>
          </a:xfrm>
          <a:prstGeom prst="rect">
            <a:avLst/>
          </a:prstGeom>
        </p:spPr>
      </p:pic>
      <p:pic>
        <p:nvPicPr>
          <p:cNvPr id="5" name="Imagen 4" descr="Protoboard [MB-102] - $0.00 : Electronica Japon">
            <a:extLst>
              <a:ext uri="{FF2B5EF4-FFF2-40B4-BE49-F238E27FC236}">
                <a16:creationId xmlns:a16="http://schemas.microsoft.com/office/drawing/2014/main" id="{77FD7F83-F71E-C702-86FF-A569A1D0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759" y="1085413"/>
            <a:ext cx="2090058" cy="2090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5BAD08-E71D-B96C-A7B3-DD3F7A2C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44" y="3796020"/>
            <a:ext cx="2433872" cy="1941714"/>
          </a:xfrm>
          <a:prstGeom prst="rect">
            <a:avLst/>
          </a:prstGeom>
        </p:spPr>
      </p:pic>
      <p:pic>
        <p:nvPicPr>
          <p:cNvPr id="7" name="Imagen 6" descr="Arduino Uno R3 CH340 | CNC3D | Gold Coast | QLD | Australia">
            <a:extLst>
              <a:ext uri="{FF2B5EF4-FFF2-40B4-BE49-F238E27FC236}">
                <a16:creationId xmlns:a16="http://schemas.microsoft.com/office/drawing/2014/main" id="{FF53312B-622A-FE60-2574-0C83897EA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122" y="1217454"/>
            <a:ext cx="1830684" cy="1811869"/>
          </a:xfrm>
          <a:prstGeom prst="rect">
            <a:avLst/>
          </a:prstGeom>
        </p:spPr>
      </p:pic>
      <p:pic>
        <p:nvPicPr>
          <p:cNvPr id="10" name="Imagen 9" descr="Imagen que contiene asiento, silla&#10;&#10;Descripción generada automáticamente">
            <a:extLst>
              <a:ext uri="{FF2B5EF4-FFF2-40B4-BE49-F238E27FC236}">
                <a16:creationId xmlns:a16="http://schemas.microsoft.com/office/drawing/2014/main" id="{1347F744-0DC9-8536-67D0-6C791378A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309" y="460962"/>
            <a:ext cx="2416104" cy="3139355"/>
          </a:xfrm>
          <a:prstGeom prst="rect">
            <a:avLst/>
          </a:prstGeom>
        </p:spPr>
      </p:pic>
      <p:pic>
        <p:nvPicPr>
          <p:cNvPr id="8" name="Imagen 7" descr="Tema 10: Sensor Ultrasónico">
            <a:extLst>
              <a:ext uri="{FF2B5EF4-FFF2-40B4-BE49-F238E27FC236}">
                <a16:creationId xmlns:a16="http://schemas.microsoft.com/office/drawing/2014/main" id="{D7817953-F7CF-0E84-7B23-DE72A7A79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96" y="4181640"/>
            <a:ext cx="2253344" cy="14459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52103D-D3D2-DEDA-295D-F9964E3CF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620000" flipH="1" flipV="1">
            <a:off x="3011073" y="4382329"/>
            <a:ext cx="1668299" cy="10326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7D78D9-DBE7-2A89-5FBE-4455ABB12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183" y="3173815"/>
            <a:ext cx="2251689" cy="2857650"/>
          </a:xfrm>
          <a:prstGeom prst="rect">
            <a:avLst/>
          </a:prstGeom>
        </p:spPr>
      </p:pic>
      <p:pic>
        <p:nvPicPr>
          <p:cNvPr id="9" name="Imagen 8" descr="TUBO DE SILICÓN 8 x 3.0 MM | Viresa">
            <a:extLst>
              <a:ext uri="{FF2B5EF4-FFF2-40B4-BE49-F238E27FC236}">
                <a16:creationId xmlns:a16="http://schemas.microsoft.com/office/drawing/2014/main" id="{1089F56D-C178-E251-B730-E100D9AA9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6186" y="3699329"/>
            <a:ext cx="2144486" cy="214448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FF5EC7-895C-C073-4B0D-3CBDA7CEAEEF}"/>
              </a:ext>
            </a:extLst>
          </p:cNvPr>
          <p:cNvSpPr txBox="1"/>
          <p:nvPr/>
        </p:nvSpPr>
        <p:spPr>
          <a:xfrm>
            <a:off x="1297213" y="2775857"/>
            <a:ext cx="1578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Arduino UNO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B42A23-1111-50EA-FBC1-50C4992DC309}"/>
              </a:ext>
            </a:extLst>
          </p:cNvPr>
          <p:cNvSpPr txBox="1"/>
          <p:nvPr/>
        </p:nvSpPr>
        <p:spPr>
          <a:xfrm>
            <a:off x="9225642" y="3029856"/>
            <a:ext cx="1578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Cables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B0E2E51-47BF-A141-3B42-8587229E6D35}"/>
              </a:ext>
            </a:extLst>
          </p:cNvPr>
          <p:cNvSpPr txBox="1"/>
          <p:nvPr/>
        </p:nvSpPr>
        <p:spPr>
          <a:xfrm>
            <a:off x="5016498" y="5660570"/>
            <a:ext cx="15784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2 bombas de agua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4D539E0-E713-3AC3-AF65-9396936F2F96}"/>
              </a:ext>
            </a:extLst>
          </p:cNvPr>
          <p:cNvSpPr txBox="1"/>
          <p:nvPr/>
        </p:nvSpPr>
        <p:spPr>
          <a:xfrm>
            <a:off x="6649356" y="2803071"/>
            <a:ext cx="970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2 Relés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B81DEE-80B6-F724-875A-83AFAF1405BD}"/>
              </a:ext>
            </a:extLst>
          </p:cNvPr>
          <p:cNvSpPr txBox="1"/>
          <p:nvPr/>
        </p:nvSpPr>
        <p:spPr>
          <a:xfrm>
            <a:off x="3057070" y="5778500"/>
            <a:ext cx="1578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Sensor DHT 11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3EF447A-4395-D82A-9B18-6852FFF275D4}"/>
              </a:ext>
            </a:extLst>
          </p:cNvPr>
          <p:cNvSpPr txBox="1"/>
          <p:nvPr/>
        </p:nvSpPr>
        <p:spPr>
          <a:xfrm>
            <a:off x="698499" y="5778500"/>
            <a:ext cx="1832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Sensor HC - SR04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C5CD43-19B4-F8FC-2725-95F7867DAE3D}"/>
              </a:ext>
            </a:extLst>
          </p:cNvPr>
          <p:cNvSpPr txBox="1"/>
          <p:nvPr/>
        </p:nvSpPr>
        <p:spPr>
          <a:xfrm>
            <a:off x="4118427" y="2657928"/>
            <a:ext cx="1279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/>
              <a:t>Protoboard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45AD931-2D30-7399-E774-8283F0DB1011}"/>
              </a:ext>
            </a:extLst>
          </p:cNvPr>
          <p:cNvSpPr txBox="1"/>
          <p:nvPr/>
        </p:nvSpPr>
        <p:spPr>
          <a:xfrm>
            <a:off x="7229928" y="5842000"/>
            <a:ext cx="1578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2 tanques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2519F1-DB06-9F8B-C4C2-1A3BE7C31466}"/>
              </a:ext>
            </a:extLst>
          </p:cNvPr>
          <p:cNvSpPr txBox="1"/>
          <p:nvPr/>
        </p:nvSpPr>
        <p:spPr>
          <a:xfrm>
            <a:off x="9679213" y="5742214"/>
            <a:ext cx="15784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Manguera de silicona</a:t>
            </a:r>
          </a:p>
        </p:txBody>
      </p:sp>
    </p:spTree>
    <p:extLst>
      <p:ext uri="{BB962C8B-B14F-4D97-AF65-F5344CB8AC3E}">
        <p14:creationId xmlns:p14="http://schemas.microsoft.com/office/powerpoint/2010/main" val="254942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 xmlns:dgm="http://schemas.openxmlformats.org/drawingml/2006/diagram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dgm="http://schemas.openxmlformats.org/drawingml/2006/diagram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39DB1E-6C90-74CF-2D85-E6ED77C0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8" y="240977"/>
            <a:ext cx="2815881" cy="118821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Aplicación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9D6E39-C349-BB02-3F7C-F51422FB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89" y="1198405"/>
            <a:ext cx="7057647" cy="412707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92CB7C1-068A-49E8-1B74-0C8426AEE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6" y="1547232"/>
            <a:ext cx="3452939" cy="45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3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21FF9-5401-ED23-03A0-D223D0F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61" y="242222"/>
            <a:ext cx="9905998" cy="1478570"/>
          </a:xfrm>
        </p:spPr>
        <p:txBody>
          <a:bodyPr/>
          <a:lstStyle/>
          <a:p>
            <a:r>
              <a:rPr lang="es-ES"/>
              <a:t>Código </a:t>
            </a:r>
            <a:r>
              <a:rPr lang="es-ES" err="1"/>
              <a:t>arduino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714CC75-23BC-9DC7-B5B7-FC94B0B5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1800836"/>
            <a:ext cx="2667941" cy="3660847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A96F3F01-E592-3569-B555-7C994A5B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42" y="1402140"/>
            <a:ext cx="4925717" cy="491920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B98B240D-B1F3-9859-2A33-0D1CA69C2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437" y="2361702"/>
            <a:ext cx="2743200" cy="25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6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9" name="Group 150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2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0" name="Group 206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8" name="Rectangle 207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1" name="Group 210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2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4808F20-8B24-9697-8D7F-E3981148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27" y="3011088"/>
            <a:ext cx="3616517" cy="8338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Problemas</a:t>
            </a:r>
          </a:p>
        </p:txBody>
      </p:sp>
      <p:pic>
        <p:nvPicPr>
          <p:cNvPr id="5" name="Imagen 4" descr="Problemas con Internet en casa?">
            <a:extLst>
              <a:ext uri="{FF2B5EF4-FFF2-40B4-BE49-F238E27FC236}">
                <a16:creationId xmlns:a16="http://schemas.microsoft.com/office/drawing/2014/main" id="{ADBB1A7B-D5FC-E63E-61DA-A2388C94E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87" r="-2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Imagen 7" descr="4 pasos para reparar una gotera | Diariamente Ali">
            <a:extLst>
              <a:ext uri="{FF2B5EF4-FFF2-40B4-BE49-F238E27FC236}">
                <a16:creationId xmlns:a16="http://schemas.microsoft.com/office/drawing/2014/main" id="{55D7869E-3871-5E74-55D1-6C635688B0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3" b="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94" name="Straight Connector 266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95" name="Straight Connector 268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96" name="Group 270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2182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3" name="Rectangle 132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 descr="Imagen que contiene edificio, tabla, sostener, hombre&#10;&#10;Descripción generada automáticamente">
            <a:extLst>
              <a:ext uri="{FF2B5EF4-FFF2-40B4-BE49-F238E27FC236}">
                <a16:creationId xmlns:a16="http://schemas.microsoft.com/office/drawing/2014/main" id="{CE351D06-8C32-C46D-00DB-EC626E530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4978"/>
          <a:stretch/>
        </p:blipFill>
        <p:spPr>
          <a:xfrm>
            <a:off x="-3644" y="-1298"/>
            <a:ext cx="11718606" cy="6861431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7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6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05860D-B608-D8FB-32B4-201FCAE9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Resultado final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394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Panorámica</PresentationFormat>
  <Slides>8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Circuito</vt:lpstr>
      <vt:lpstr>LABORATORIO I: prototipo ROBÓTICO</vt:lpstr>
      <vt:lpstr>Idea principal</vt:lpstr>
      <vt:lpstr>Primeros PASOS</vt:lpstr>
      <vt:lpstr>Materiales</vt:lpstr>
      <vt:lpstr>Aplicación</vt:lpstr>
      <vt:lpstr>Código arduino</vt:lpstr>
      <vt:lpstr>Problemas</vt:lpstr>
      <vt:lpstr>Resultado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83</cp:revision>
  <dcterms:created xsi:type="dcterms:W3CDTF">2023-11-16T15:18:01Z</dcterms:created>
  <dcterms:modified xsi:type="dcterms:W3CDTF">2023-11-29T14:35:13Z</dcterms:modified>
</cp:coreProperties>
</file>